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0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BCC7"/>
    <a:srgbClr val="ADD0AF"/>
    <a:srgbClr val="F2D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3179" autoAdjust="0"/>
  </p:normalViewPr>
  <p:slideViewPr>
    <p:cSldViewPr snapToGrid="0" showGuides="1">
      <p:cViewPr varScale="1">
        <p:scale>
          <a:sx n="43" d="100"/>
          <a:sy n="43" d="100"/>
        </p:scale>
        <p:origin x="21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20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C597D6E-AB07-4848-92C4-AD5EA22B0DA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7772400" cy="10058400"/>
          </a:xfrm>
          <a:solidFill>
            <a:schemeClr val="accent6"/>
          </a:solidFill>
        </p:spPr>
        <p:txBody>
          <a:bodyPr>
            <a:norm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468880"/>
            <a:ext cx="6858000" cy="1325880"/>
          </a:xfrm>
        </p:spPr>
        <p:txBody>
          <a:bodyPr anchor="b">
            <a:noAutofit/>
          </a:bodyPr>
          <a:lstStyle>
            <a:lvl1pPr algn="ctr">
              <a:defRPr sz="8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30552" y="5907024"/>
            <a:ext cx="3502152" cy="365760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Click to add text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41FA91-13AC-4591-A66E-07DC8A842CC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79576" y="3867912"/>
            <a:ext cx="5413248" cy="1682496"/>
          </a:xfrm>
        </p:spPr>
        <p:txBody>
          <a:bodyPr>
            <a:normAutofit/>
          </a:bodyPr>
          <a:lstStyle>
            <a:lvl1pPr marL="0" indent="0" algn="ctr">
              <a:lnSpc>
                <a:spcPts val="25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006D63F-344E-4E43-857E-019ED6D3DA1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8814816"/>
            <a:ext cx="6858000" cy="832104"/>
          </a:xfrm>
        </p:spPr>
        <p:txBody>
          <a:bodyPr>
            <a:noAutofit/>
          </a:bodyPr>
          <a:lstStyle>
            <a:lvl1pPr marL="0" indent="0" algn="ctr">
              <a:lnSpc>
                <a:spcPts val="2100"/>
              </a:lnSpc>
              <a:spcBef>
                <a:spcPts val="0"/>
              </a:spcBef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 add text</a:t>
            </a:r>
          </a:p>
        </p:txBody>
      </p:sp>
    </p:spTree>
    <p:extLst>
      <p:ext uri="{BB962C8B-B14F-4D97-AF65-F5344CB8AC3E}">
        <p14:creationId xmlns:p14="http://schemas.microsoft.com/office/powerpoint/2010/main" val="42368696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C597D6E-AB07-4848-92C4-AD5EA22B0DA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7772400" cy="10058400"/>
          </a:xfrm>
          <a:solidFill>
            <a:schemeClr val="tx2"/>
          </a:solidFill>
        </p:spPr>
        <p:txBody>
          <a:bodyPr>
            <a:norm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996696"/>
            <a:ext cx="6858000" cy="1280160"/>
          </a:xfrm>
        </p:spPr>
        <p:txBody>
          <a:bodyPr anchor="b">
            <a:noAutofit/>
          </a:bodyPr>
          <a:lstStyle>
            <a:lvl1pPr algn="l">
              <a:defRPr sz="9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197096"/>
            <a:ext cx="5486400" cy="402336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Click to add text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A4C315-6BC0-4353-8933-71CE75201C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313432"/>
            <a:ext cx="6858000" cy="1545336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DFDEA4F-F05C-40A7-982B-4730BA5B52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8897112"/>
            <a:ext cx="6812280" cy="832104"/>
          </a:xfrm>
        </p:spPr>
        <p:txBody>
          <a:bodyPr anchor="b"/>
          <a:lstStyle>
            <a:lvl1pPr marL="0" indent="0" algn="l"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6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29922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Option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58F9B5-B148-4877-BE11-91F08168C01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7772400" cy="5173248"/>
          </a:xfrm>
          <a:solidFill>
            <a:schemeClr val="accent1"/>
          </a:solidFill>
        </p:spPr>
        <p:txBody>
          <a:bodyPr>
            <a:norm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2BA62F-C25E-44A7-A531-61581F21D4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3400" y="5029200"/>
            <a:ext cx="6705600" cy="1691640"/>
          </a:xfrm>
        </p:spPr>
        <p:txBody>
          <a:bodyPr anchor="b">
            <a:noAutofit/>
          </a:bodyPr>
          <a:lstStyle>
            <a:lvl1pPr algn="ctr">
              <a:defRPr sz="88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339032-B0DB-424E-A4B9-8F18CB8253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3400" y="6784848"/>
            <a:ext cx="6705600" cy="1527048"/>
          </a:xfrm>
        </p:spPr>
        <p:txBody>
          <a:bodyPr>
            <a:normAutofit/>
          </a:bodyPr>
          <a:lstStyle>
            <a:lvl1pPr marL="0" indent="0" algn="ctr">
              <a:lnSpc>
                <a:spcPts val="28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text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4546D20-E4BF-4968-86B7-6049ADCDF71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48840" y="8604504"/>
            <a:ext cx="3474720" cy="402336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07373AA-FD05-4AC0-9533-661934D7FE3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9299448"/>
            <a:ext cx="6705600" cy="338328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95074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46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78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None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4608" userDrawn="1">
          <p15:clr>
            <a:srgbClr val="F26B43"/>
          </p15:clr>
        </p15:guide>
        <p15:guide id="4" orient="horz" pos="3168" userDrawn="1">
          <p15:clr>
            <a:srgbClr val="F26B43"/>
          </p15:clr>
        </p15:guide>
        <p15:guide id="5" orient="horz" pos="6048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ighschoolnavigators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Placeholder 15" descr="Illustration of sun with blue skies above, a sheep jumping on a green hill with flowers and a white fence.">
            <a:extLst>
              <a:ext uri="{FF2B5EF4-FFF2-40B4-BE49-F238E27FC236}">
                <a16:creationId xmlns:a16="http://schemas.microsoft.com/office/drawing/2014/main" id="{D5DC5983-A92B-41E0-B5B0-CA22A7A6F45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" r="13"/>
          <a:stretch/>
        </p:blipFill>
        <p:spPr>
          <a:xfrm>
            <a:off x="0" y="-32603"/>
            <a:ext cx="7772400" cy="10058400"/>
          </a:xfr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73BF435C-1A58-4C8F-8EEB-E21634AE3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231" y="2948940"/>
            <a:ext cx="7172793" cy="1325880"/>
          </a:xfrm>
        </p:spPr>
        <p:txBody>
          <a:bodyPr/>
          <a:lstStyle/>
          <a:p>
            <a:r>
              <a:rPr lang="en-US" dirty="0"/>
              <a:t>High School Navigators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4CE364D7-39C3-4DBE-9744-60DEB0AB5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0551" y="7763818"/>
            <a:ext cx="3502152" cy="36576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5444DDA-4AA2-45C8-B0A4-7D010997B5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4274820"/>
            <a:ext cx="6857999" cy="2345998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Need Help to Navigate Highschool and College Path?</a:t>
            </a:r>
          </a:p>
          <a:p>
            <a:r>
              <a:rPr lang="en-US" sz="2800" dirty="0"/>
              <a:t>Where to start? What to Plan?</a:t>
            </a:r>
          </a:p>
          <a:p>
            <a:r>
              <a:rPr lang="en-US" sz="2800" dirty="0"/>
              <a:t>Hourly help with course Selection, major selection, summer program navigation, building college profile or learning executive functioning for kids? Please contact us to set an appointment.</a:t>
            </a:r>
          </a:p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C4DDB1B-5931-4908-A374-C31F81FD23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2627" y="9193693"/>
            <a:ext cx="6858000" cy="832104"/>
          </a:xfrm>
        </p:spPr>
        <p:txBody>
          <a:bodyPr anchor="b"/>
          <a:lstStyle/>
          <a:p>
            <a:r>
              <a:rPr lang="en-US" sz="2400" dirty="0"/>
              <a:t>Email: </a:t>
            </a:r>
            <a:r>
              <a:rPr lang="en-US" sz="2400" dirty="0">
                <a:hlinkClick r:id="rId3"/>
              </a:rPr>
              <a:t>highschoolnavigators@gmail.com</a:t>
            </a:r>
            <a:r>
              <a:rPr lang="en-US" sz="2400" dirty="0"/>
              <a:t>: </a:t>
            </a:r>
          </a:p>
          <a:p>
            <a:r>
              <a:rPr lang="en-US" sz="2400" dirty="0" err="1"/>
              <a:t>ph</a:t>
            </a:r>
            <a:r>
              <a:rPr lang="en-US" sz="2400" dirty="0"/>
              <a:t> : 347 255 2195</a:t>
            </a:r>
          </a:p>
        </p:txBody>
      </p:sp>
    </p:spTree>
    <p:extLst>
      <p:ext uri="{BB962C8B-B14F-4D97-AF65-F5344CB8AC3E}">
        <p14:creationId xmlns:p14="http://schemas.microsoft.com/office/powerpoint/2010/main" val="389257476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Daycar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8B4AE"/>
      </a:accent1>
      <a:accent2>
        <a:srgbClr val="FFE277"/>
      </a:accent2>
      <a:accent3>
        <a:srgbClr val="FFB367"/>
      </a:accent3>
      <a:accent4>
        <a:srgbClr val="FFC000"/>
      </a:accent4>
      <a:accent5>
        <a:srgbClr val="FFE2BC"/>
      </a:accent5>
      <a:accent6>
        <a:srgbClr val="5B9BD5"/>
      </a:accent6>
      <a:hlink>
        <a:srgbClr val="0563C1"/>
      </a:hlink>
      <a:folHlink>
        <a:srgbClr val="954F72"/>
      </a:folHlink>
    </a:clrScheme>
    <a:fontScheme name="Custom 11">
      <a:majorFont>
        <a:latin typeface="The Serif Hand Blac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33628850_Daycare flyer_wac_SL_V2" id="{072D48F4-468A-48F8-BC13-B267E35C199B}" vid="{D35F0D90-B14B-44F6-8681-DEBA0A1D39B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9ACA943-3CEA-4517-8AE1-6B35767A94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A650B9-3E55-44F0-8F41-1C85AA20FE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FF6743-3D2E-468C-93C4-9F3672519732}">
  <ds:schemaRefs>
    <ds:schemaRef ds:uri="http://purl.org/dc/elements/1.1/"/>
    <ds:schemaRef ds:uri="http://purl.org/dc/terms/"/>
    <ds:schemaRef ds:uri="http://schemas.microsoft.com/office/infopath/2007/PartnerControls"/>
    <ds:schemaRef ds:uri="http://schemas.microsoft.com/sharepoint/v3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230e9df3-be65-4c73-a93b-d1236ebd677e"/>
    <ds:schemaRef ds:uri="71af3243-3dd4-4a8d-8c0d-dd76da1f02a5"/>
    <ds:schemaRef ds:uri="16c05727-aa75-4e4a-9b5f-8a80a1165891"/>
    <ds:schemaRef ds:uri="http://schemas.microsoft.com/office/2006/metadata/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Daycare flyer</Template>
  <TotalTime>16</TotalTime>
  <Words>64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The Serif Hand Black</vt:lpstr>
      <vt:lpstr>Custom</vt:lpstr>
      <vt:lpstr>High School Navigators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Navigators</dc:title>
  <dc:creator>Debjani Saharoy</dc:creator>
  <cp:lastModifiedBy>Debjani Saharoy</cp:lastModifiedBy>
  <cp:revision>1</cp:revision>
  <dcterms:created xsi:type="dcterms:W3CDTF">2024-01-28T22:52:57Z</dcterms:created>
  <dcterms:modified xsi:type="dcterms:W3CDTF">2024-01-28T23:09:34Z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