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CD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4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3A55E-BBD2-409E-87F0-3C379DC00C03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00D01-4D35-413C-B356-42F50EC7B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82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E2DFF-F29E-4B80-B2AF-F9428677CDCE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D649-C5D8-4E90-94AC-9DA1653BF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dwaraka-tirumala-temp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8087" y="1720056"/>
            <a:ext cx="2409825" cy="4286250"/>
          </a:xfrm>
        </p:spPr>
      </p:pic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C000"/>
              </a:gs>
              <a:gs pos="50000">
                <a:srgbClr val="FFFF6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dwaraka-tirumala-tem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68" y="1102818"/>
            <a:ext cx="2227750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pic>
        <p:nvPicPr>
          <p:cNvPr id="7" name="Picture 6" descr="Shobha-Raju-with-Sit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399" y="1143000"/>
            <a:ext cx="2568601" cy="4343400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  <a:scene3d>
            <a:camera prst="isometricOffAxis2Left"/>
            <a:lightRig rig="threePt" dir="t"/>
          </a:scene3d>
        </p:spPr>
      </p:pic>
      <p:pic>
        <p:nvPicPr>
          <p:cNvPr id="8" name="Picture 7" descr="Nam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0"/>
            <a:ext cx="304800" cy="357711"/>
          </a:xfrm>
          <a:prstGeom prst="rect">
            <a:avLst/>
          </a:prstGeom>
        </p:spPr>
      </p:pic>
      <p:pic>
        <p:nvPicPr>
          <p:cNvPr id="9" name="Picture 8" descr="chakr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0"/>
            <a:ext cx="381000" cy="381000"/>
          </a:xfrm>
          <a:prstGeom prst="rect">
            <a:avLst/>
          </a:prstGeom>
        </p:spPr>
      </p:pic>
      <p:pic>
        <p:nvPicPr>
          <p:cNvPr id="10" name="Picture 9" descr="sankha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1200" y="0"/>
            <a:ext cx="380999" cy="3809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" y="381001"/>
            <a:ext cx="883920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ANNAMACHARYA BHAVANA VAHINI</a:t>
            </a:r>
            <a:endParaRPr lang="en-US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0363" y="874564"/>
            <a:ext cx="3124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Presents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1543210" y="1242663"/>
            <a:ext cx="685800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VESAVI VENNELA</a:t>
            </a:r>
            <a:endParaRPr lang="en-US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6461" y="1849232"/>
            <a:ext cx="427393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Musical journey to the abode of the Lord..</a:t>
            </a:r>
            <a:endParaRPr lang="en-US" sz="1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90582" y="2112139"/>
            <a:ext cx="5562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Annamacharya </a:t>
            </a:r>
            <a:r>
              <a:rPr lang="en-US" sz="2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Keerthanalu</a:t>
            </a:r>
            <a:r>
              <a:rPr lang="en-US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Summer Workshop </a:t>
            </a:r>
          </a:p>
          <a:p>
            <a:pPr algn="ctr"/>
            <a:r>
              <a:rPr lang="en-US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Kids and Adults  </a:t>
            </a:r>
          </a:p>
          <a:p>
            <a:pPr algn="ctr"/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</a:t>
            </a:r>
          </a:p>
          <a:p>
            <a:pPr algn="ctr"/>
            <a:r>
              <a:rPr lang="en-US" sz="2000" b="1" i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Padmasree</a:t>
            </a:r>
            <a:r>
              <a:rPr lang="en-US" sz="20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Dr. </a:t>
            </a:r>
            <a:r>
              <a:rPr lang="en-US" sz="2000" b="1" i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Shobha</a:t>
            </a:r>
            <a:r>
              <a:rPr lang="en-US" sz="20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Raju</a:t>
            </a:r>
            <a:endParaRPr lang="en-US" sz="2000" b="1" i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0800000" flipV="1">
            <a:off x="2766416" y="3957934"/>
            <a:ext cx="441159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Dates: August 28</a:t>
            </a:r>
            <a:r>
              <a:rPr lang="en-US" sz="2400" b="1" cap="none" spc="0" baseline="30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</a:t>
            </a:r>
            <a:r>
              <a:rPr lang="en-US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30</a:t>
            </a:r>
            <a:r>
              <a:rPr lang="en-US" sz="2400" b="1" cap="none" spc="0" baseline="30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endParaRPr lang="en-US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7547" y="4452610"/>
            <a:ext cx="422905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Venue: </a:t>
            </a:r>
          </a:p>
          <a:p>
            <a:pPr algn="ctr"/>
            <a:r>
              <a:rPr lang="en-US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Sri </a:t>
            </a:r>
            <a:r>
              <a:rPr lang="en-US" sz="20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Datta</a:t>
            </a:r>
            <a:r>
              <a:rPr lang="en-US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Sai Temple</a:t>
            </a:r>
          </a:p>
          <a:p>
            <a:pPr algn="ctr"/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1901 San Ramon Valley Blvd</a:t>
            </a:r>
          </a:p>
          <a:p>
            <a:pPr algn="ctr"/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San </a:t>
            </a:r>
            <a:r>
              <a:rPr 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Ramon,CA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94538</a:t>
            </a:r>
            <a:endParaRPr lang="en-US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 rot="10800000" flipV="1">
            <a:off x="6740686" y="5719628"/>
            <a:ext cx="316531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1600" b="1" i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Contacts: </a:t>
            </a:r>
          </a:p>
          <a:p>
            <a:r>
              <a:rPr lang="en-US" sz="1600" b="1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Valli</a:t>
            </a:r>
            <a:r>
              <a:rPr lang="en-US" sz="16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600" b="1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Mocherla</a:t>
            </a:r>
            <a:r>
              <a:rPr lang="en-US" sz="16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925 353 6464 </a:t>
            </a:r>
          </a:p>
          <a:p>
            <a:r>
              <a:rPr lang="en-US" sz="1600" b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sz="1600" b="1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hobha</a:t>
            </a:r>
            <a:r>
              <a:rPr lang="en-US" sz="16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Moola   </a:t>
            </a:r>
            <a:r>
              <a:rPr lang="en-US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925 357 0008</a:t>
            </a:r>
          </a:p>
          <a:p>
            <a:r>
              <a:rPr lang="en-US" sz="1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Email:</a:t>
            </a:r>
            <a:r>
              <a:rPr lang="en-US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srinandaka2015@gmail.com</a:t>
            </a:r>
            <a:endParaRPr lang="en-US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2157" y="5704582"/>
            <a:ext cx="361838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i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Timings: </a:t>
            </a:r>
          </a:p>
          <a:p>
            <a:r>
              <a:rPr lang="en-US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</a:t>
            </a:r>
            <a:r>
              <a:rPr lang="en-US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Aug 28</a:t>
            </a:r>
            <a:r>
              <a:rPr lang="en-US" sz="1600" b="1" cap="none" spc="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n-US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- 6:00 pm to 8:00 pm</a:t>
            </a:r>
          </a:p>
          <a:p>
            <a:r>
              <a:rPr lang="en-US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Sat, Aug 29</a:t>
            </a:r>
            <a:r>
              <a:rPr lang="en-US" sz="16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- 6:00 pm to 8:00 pm</a:t>
            </a:r>
          </a:p>
          <a:p>
            <a:r>
              <a:rPr lang="en-US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Sun, Aug 30</a:t>
            </a:r>
            <a:r>
              <a:rPr lang="en-US" sz="1600" b="1" cap="none" spc="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1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- 10:00 am to 12:00 pm</a:t>
            </a:r>
            <a:endParaRPr lang="en-US" sz="1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82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23</cp:revision>
  <dcterms:created xsi:type="dcterms:W3CDTF">2015-08-03T22:12:42Z</dcterms:created>
  <dcterms:modified xsi:type="dcterms:W3CDTF">2015-08-05T03:55:26Z</dcterms:modified>
</cp:coreProperties>
</file>